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3"/>
  </p:normalViewPr>
  <p:slideViewPr>
    <p:cSldViewPr snapToGrid="0" snapToObjects="1">
      <p:cViewPr varScale="1">
        <p:scale>
          <a:sx n="113" d="100"/>
          <a:sy n="113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1F9571-EF6C-AC4C-A16C-238FD0211F8A}" type="datetimeFigureOut">
              <a:rPr lang="en-US" smtClean="0"/>
              <a:t>2/7/20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8BF10-8DF7-EC40-96FE-6083AD1DD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3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Hook sentence options: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are your thoughts on the healthcare system?</a:t>
            </a:r>
          </a:p>
          <a:p>
            <a:pPr marL="171450" indent="-171450">
              <a:buFontTx/>
              <a:buChar char="-"/>
            </a:pPr>
            <a:r>
              <a:rPr lang="en-US" dirty="0"/>
              <a:t>Do you or someone you know have any grievances with the healthcare system?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 healthcare system is fundamentally flawed, It’s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8BF10-8DF7-EC40-96FE-6083AD1DD4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7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grandma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8BF10-8DF7-EC40-96FE-6083AD1DD4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33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8BF10-8DF7-EC40-96FE-6083AD1DD4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81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8BF10-8DF7-EC40-96FE-6083AD1DD4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385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Users/homework/Desktop/GitRepo/y10coding/Firebase/test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EE5D4-16BD-244D-8355-E31CB83991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Enhancing the healthcare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7BD8B2-9695-324C-91EB-9CAC1221FB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One patient at a time</a:t>
            </a:r>
          </a:p>
        </p:txBody>
      </p:sp>
    </p:spTree>
    <p:extLst>
      <p:ext uri="{BB962C8B-B14F-4D97-AF65-F5344CB8AC3E}">
        <p14:creationId xmlns:p14="http://schemas.microsoft.com/office/powerpoint/2010/main" val="971955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B8BFD-B4BF-7B4B-AC61-2F5E2BE83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FF1426-309D-1B43-90AF-9246659A52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1680" y="2097088"/>
            <a:ext cx="5605463" cy="3736975"/>
          </a:xfrm>
        </p:spPr>
      </p:pic>
    </p:spTree>
    <p:extLst>
      <p:ext uri="{BB962C8B-B14F-4D97-AF65-F5344CB8AC3E}">
        <p14:creationId xmlns:p14="http://schemas.microsoft.com/office/powerpoint/2010/main" val="4088373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0887-81AC-5346-A89B-3ABDF999A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 setup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021E25-70A9-1E46-9230-0BA394115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572966" y="722831"/>
            <a:ext cx="5042891" cy="6723854"/>
          </a:xfrm>
        </p:spPr>
      </p:pic>
    </p:spTree>
    <p:extLst>
      <p:ext uri="{BB962C8B-B14F-4D97-AF65-F5344CB8AC3E}">
        <p14:creationId xmlns:p14="http://schemas.microsoft.com/office/powerpoint/2010/main" val="2312636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F35E1-BC09-C742-A1AA-6D3609CA9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7BAD1-0A46-E542-85BE-2DBDA0AF2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My Product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70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56E41-D6DB-DA40-A020-22325E3DC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5F32E-6435-D545-A027-6F2C5B119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Data security: Blockchain?</a:t>
            </a:r>
          </a:p>
          <a:p>
            <a:pPr marL="457200" indent="-457200">
              <a:buAutoNum type="arabicPeriod"/>
            </a:pPr>
            <a:r>
              <a:rPr lang="en-US" dirty="0"/>
              <a:t>Working with remote regions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dirty="0"/>
              <a:t>Nirvana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4642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614</TotalTime>
  <Words>68</Words>
  <Application>Microsoft Macintosh PowerPoint</Application>
  <PresentationFormat>Widescreen</PresentationFormat>
  <Paragraphs>19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 Enhancing the healthcare system</vt:lpstr>
      <vt:lpstr>The goal</vt:lpstr>
      <vt:lpstr>Her setup</vt:lpstr>
      <vt:lpstr>The product</vt:lpstr>
      <vt:lpstr>Next steps: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Enhancing the healthcare system</dc:title>
  <dc:creator>Microsoft Office User</dc:creator>
  <cp:lastModifiedBy>Microsoft Office User</cp:lastModifiedBy>
  <cp:revision>8</cp:revision>
  <dcterms:created xsi:type="dcterms:W3CDTF">2020-01-23T17:46:17Z</dcterms:created>
  <dcterms:modified xsi:type="dcterms:W3CDTF">2020-02-07T21:40:52Z</dcterms:modified>
</cp:coreProperties>
</file>

<file path=docProps/thumbnail.jpeg>
</file>